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9" r:id="rId3"/>
    <p:sldId id="260" r:id="rId4"/>
    <p:sldId id="261" r:id="rId5"/>
    <p:sldId id="262" r:id="rId6"/>
    <p:sldId id="256" r:id="rId7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61" d="100"/>
          <a:sy n="61" d="100"/>
        </p:scale>
        <p:origin x="82" y="5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D64F-BD4D-4ACB-A341-3ED79470D366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1FEA2-BCEC-4CA0-9B8C-6ACBC455BE2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990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D64F-BD4D-4ACB-A341-3ED79470D366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1FEA2-BCEC-4CA0-9B8C-6ACBC455BE2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69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D64F-BD4D-4ACB-A341-3ED79470D366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1FEA2-BCEC-4CA0-9B8C-6ACBC455BE2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786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D64F-BD4D-4ACB-A341-3ED79470D366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1FEA2-BCEC-4CA0-9B8C-6ACBC455BE2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635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D64F-BD4D-4ACB-A341-3ED79470D366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1FEA2-BCEC-4CA0-9B8C-6ACBC455BE2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687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D64F-BD4D-4ACB-A341-3ED79470D366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1FEA2-BCEC-4CA0-9B8C-6ACBC455BE2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0695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D64F-BD4D-4ACB-A341-3ED79470D366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1FEA2-BCEC-4CA0-9B8C-6ACBC455BE2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715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D64F-BD4D-4ACB-A341-3ED79470D366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1FEA2-BCEC-4CA0-9B8C-6ACBC455BE2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8958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D64F-BD4D-4ACB-A341-3ED79470D366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1FEA2-BCEC-4CA0-9B8C-6ACBC455BE2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675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D64F-BD4D-4ACB-A341-3ED79470D366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1FEA2-BCEC-4CA0-9B8C-6ACBC455BE2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949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7D64F-BD4D-4ACB-A341-3ED79470D366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F1FEA2-BCEC-4CA0-9B8C-6ACBC455BE2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470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7D64F-BD4D-4ACB-A341-3ED79470D366}" type="datetimeFigureOut">
              <a:rPr lang="en-US" smtClean="0"/>
              <a:t>3/6/2015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1FEA2-BCEC-4CA0-9B8C-6ACBC455BE2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808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4922729"/>
            <a:ext cx="12192000" cy="876822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uadroTexto 1"/>
          <p:cNvSpPr txBox="1"/>
          <p:nvPr/>
        </p:nvSpPr>
        <p:spPr>
          <a:xfrm>
            <a:off x="475989" y="3460790"/>
            <a:ext cx="10495181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latin typeface="Aharoni" panose="02010803020104030203" pitchFamily="2" charset="-79"/>
                <a:cs typeface="Aharoni" panose="02010803020104030203" pitchFamily="2" charset="-79"/>
              </a:rPr>
              <a:t>Portraits in Context</a:t>
            </a:r>
          </a:p>
          <a:p>
            <a:r>
              <a:rPr lang="en-US" sz="6000" dirty="0" smtClean="0">
                <a:latin typeface="Aharoni" panose="02010803020104030203" pitchFamily="2" charset="-79"/>
                <a:cs typeface="Aharoni" panose="02010803020104030203" pitchFamily="2" charset="-79"/>
              </a:rPr>
              <a:t>Grade 9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uadroTexto 3"/>
          <p:cNvSpPr txBox="1"/>
          <p:nvPr/>
        </p:nvSpPr>
        <p:spPr>
          <a:xfrm>
            <a:off x="425884" y="3385633"/>
            <a:ext cx="10495181" cy="29238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Portraits in Context</a:t>
            </a:r>
          </a:p>
          <a:p>
            <a:r>
              <a:rPr lang="en-US" sz="6000" dirty="0" smtClean="0"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Grade 9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CuadroTexto 4"/>
          <p:cNvSpPr txBox="1"/>
          <p:nvPr/>
        </p:nvSpPr>
        <p:spPr>
          <a:xfrm>
            <a:off x="5938557" y="5979714"/>
            <a:ext cx="62534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Visual Art  </a:t>
            </a:r>
            <a:r>
              <a:rPr lang="en-US" dirty="0" smtClean="0"/>
              <a:t>March 6, 2015	</a:t>
            </a:r>
            <a:r>
              <a:rPr lang="en-US" dirty="0" err="1" smtClean="0"/>
              <a:t>María</a:t>
            </a:r>
            <a:r>
              <a:rPr lang="en-US" dirty="0" smtClean="0"/>
              <a:t> Fernanda Valencia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8746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36809" y="415309"/>
            <a:ext cx="4713565" cy="6169533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8077717" y="5398465"/>
            <a:ext cx="335854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 err="1"/>
              <a:t>Jonathna</a:t>
            </a:r>
            <a:r>
              <a:rPr lang="es-CO" dirty="0"/>
              <a:t> </a:t>
            </a:r>
            <a:r>
              <a:rPr lang="es-CO" dirty="0" err="1"/>
              <a:t>Yoe</a:t>
            </a:r>
            <a:r>
              <a:rPr lang="es-CO" dirty="0"/>
              <a:t> </a:t>
            </a:r>
            <a:endParaRPr lang="es-CO" dirty="0" smtClean="0"/>
          </a:p>
          <a:p>
            <a:r>
              <a:rPr lang="es-CO" dirty="0" err="1" smtClean="0"/>
              <a:t>Damien</a:t>
            </a:r>
            <a:r>
              <a:rPr lang="es-CO" dirty="0" smtClean="0"/>
              <a:t> </a:t>
            </a:r>
            <a:r>
              <a:rPr lang="es-CO" dirty="0" err="1" smtClean="0"/>
              <a:t>Hirst</a:t>
            </a:r>
            <a:r>
              <a:rPr lang="es-CO" dirty="0" smtClean="0"/>
              <a:t>. </a:t>
            </a:r>
            <a:r>
              <a:rPr lang="es-CO" dirty="0" err="1" smtClean="0"/>
              <a:t>Boot</a:t>
            </a:r>
            <a:r>
              <a:rPr lang="es-CO" dirty="0" smtClean="0"/>
              <a:t> </a:t>
            </a:r>
            <a:r>
              <a:rPr lang="es-CO" dirty="0" err="1" smtClean="0"/>
              <a:t>Selfie</a:t>
            </a:r>
            <a:r>
              <a:rPr lang="es-CO" dirty="0" smtClean="0"/>
              <a:t>.</a:t>
            </a:r>
          </a:p>
          <a:p>
            <a:r>
              <a:rPr lang="es-CO" dirty="0" err="1" smtClean="0"/>
              <a:t>Oil</a:t>
            </a:r>
            <a:r>
              <a:rPr lang="es-CO" dirty="0" smtClean="0"/>
              <a:t> </a:t>
            </a:r>
            <a:r>
              <a:rPr lang="es-CO" dirty="0" err="1" smtClean="0"/>
              <a:t>on</a:t>
            </a:r>
            <a:r>
              <a:rPr lang="es-CO" dirty="0" smtClean="0"/>
              <a:t> </a:t>
            </a:r>
            <a:r>
              <a:rPr lang="es-CO" dirty="0" err="1" smtClean="0"/>
              <a:t>canvas</a:t>
            </a:r>
            <a:r>
              <a:rPr lang="es-CO" dirty="0" smtClean="0"/>
              <a:t> 2013</a:t>
            </a:r>
            <a:endParaRPr lang="es-CO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4687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242" y="913742"/>
            <a:ext cx="6707166" cy="4968271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7952456" y="5285730"/>
            <a:ext cx="4034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 err="1"/>
              <a:t>Jonathna</a:t>
            </a:r>
            <a:r>
              <a:rPr lang="es-CO" dirty="0"/>
              <a:t> </a:t>
            </a:r>
            <a:r>
              <a:rPr lang="es-CO" dirty="0" err="1"/>
              <a:t>Yoe</a:t>
            </a:r>
            <a:r>
              <a:rPr lang="es-CO" dirty="0"/>
              <a:t> </a:t>
            </a:r>
            <a:endParaRPr lang="es-CO" dirty="0" smtClean="0"/>
          </a:p>
          <a:p>
            <a:r>
              <a:rPr lang="es-CO" dirty="0" err="1" smtClean="0"/>
              <a:t>Rhytidectomy</a:t>
            </a:r>
            <a:r>
              <a:rPr lang="es-CO" dirty="0" smtClean="0"/>
              <a:t> (</a:t>
            </a:r>
            <a:r>
              <a:rPr lang="es-CO" dirty="0" err="1" smtClean="0"/>
              <a:t>with</a:t>
            </a:r>
            <a:r>
              <a:rPr lang="es-CO" dirty="0" smtClean="0"/>
              <a:t> </a:t>
            </a:r>
            <a:r>
              <a:rPr lang="es-CO" dirty="0" err="1" smtClean="0"/>
              <a:t>surgeon´s</a:t>
            </a:r>
            <a:r>
              <a:rPr lang="es-CO" dirty="0" smtClean="0"/>
              <a:t> </a:t>
            </a:r>
            <a:r>
              <a:rPr lang="es-CO" dirty="0" err="1" smtClean="0"/>
              <a:t>hand</a:t>
            </a:r>
            <a:endParaRPr lang="es-CO" dirty="0" smtClean="0"/>
          </a:p>
          <a:p>
            <a:r>
              <a:rPr lang="es-CO" dirty="0" err="1" smtClean="0"/>
              <a:t>Oil</a:t>
            </a:r>
            <a:r>
              <a:rPr lang="es-CO" dirty="0" smtClean="0"/>
              <a:t> </a:t>
            </a:r>
            <a:r>
              <a:rPr lang="es-CO" dirty="0" err="1" smtClean="0"/>
              <a:t>on</a:t>
            </a:r>
            <a:r>
              <a:rPr lang="es-CO" dirty="0" smtClean="0"/>
              <a:t> </a:t>
            </a:r>
            <a:r>
              <a:rPr lang="es-CO" dirty="0" err="1" smtClean="0"/>
              <a:t>canvas</a:t>
            </a:r>
            <a:r>
              <a:rPr lang="es-CO" dirty="0" smtClean="0"/>
              <a:t> 2013</a:t>
            </a:r>
            <a:endParaRPr lang="es-CO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402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566" y="987021"/>
            <a:ext cx="6989524" cy="4992518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7952456" y="5223099"/>
            <a:ext cx="4034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 err="1" smtClean="0"/>
              <a:t>Wun</a:t>
            </a:r>
            <a:r>
              <a:rPr lang="es-CO" dirty="0" smtClean="0"/>
              <a:t> Jun</a:t>
            </a:r>
          </a:p>
          <a:p>
            <a:r>
              <a:rPr lang="es-CO" dirty="0"/>
              <a:t>http://group.wunjun.com/dbestpixs/topic/285136-8074</a:t>
            </a:r>
            <a:endParaRPr lang="es-CO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5906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6679" y="456156"/>
            <a:ext cx="6018104" cy="6018104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7814670" y="5550930"/>
            <a:ext cx="4034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dirty="0" err="1" smtClean="0"/>
              <a:t>Wun</a:t>
            </a:r>
            <a:r>
              <a:rPr lang="es-CO" dirty="0" smtClean="0"/>
              <a:t> Jun</a:t>
            </a:r>
          </a:p>
          <a:p>
            <a:r>
              <a:rPr lang="es-CO" dirty="0"/>
              <a:t>http://group.wunjun.com/dbestpixs/topic/285136-8074</a:t>
            </a:r>
            <a:endParaRPr lang="es-CO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0883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ragazine.cc/wp-content/uploads/2012/10/Fig.-1-Shirin-Neshat-Rebellious-Silen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5076" y="157859"/>
            <a:ext cx="4211259" cy="6487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174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49</Words>
  <Application>Microsoft Office PowerPoint</Application>
  <PresentationFormat>Panorámica</PresentationFormat>
  <Paragraphs>15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1" baseType="lpstr">
      <vt:lpstr>Aharoni</vt:lpstr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 fernanda valencia</dc:creator>
  <cp:lastModifiedBy>maria fernanda valencia</cp:lastModifiedBy>
  <cp:revision>7</cp:revision>
  <dcterms:created xsi:type="dcterms:W3CDTF">2014-11-21T16:10:38Z</dcterms:created>
  <dcterms:modified xsi:type="dcterms:W3CDTF">2015-03-06T15:58:52Z</dcterms:modified>
</cp:coreProperties>
</file>